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6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4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9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260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40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493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35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8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7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9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1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3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5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7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3A1397-1285-4845-BA30-35BE42635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0896" y="426720"/>
            <a:ext cx="7234831" cy="3273160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CARDIOMED SERVIÇOS DE LOCAÇÃO E MANUTENÇÃO EM  EQUIPAMENTOS MÉDICOS HOSPITALARES LTDA-ME</a:t>
            </a: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ENGENHARIA CLÍNICA</a:t>
            </a: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>CNPJ: </a:t>
            </a: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09.361.083/0001-19</a:t>
            </a: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>REGISTRO CREA </a:t>
            </a: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Nº2011203355</a:t>
            </a:r>
            <a: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AUTORIZAÇÃO IPEM Nº 70000546</a:t>
            </a:r>
            <a:endParaRPr lang="pt-BR" sz="24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0791740-771B-452D-BF59-F5A06B543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65376" y="3786187"/>
            <a:ext cx="13851673" cy="1226112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pt-BR" sz="32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 O </a:t>
            </a:r>
            <a:r>
              <a:rPr lang="pt-BR" sz="3200" dirty="0">
                <a:solidFill>
                  <a:srgbClr val="002060"/>
                </a:solidFill>
                <a:latin typeface="Monotype Corsiva" panose="03010101010201010101" pitchFamily="66" charset="0"/>
              </a:rPr>
              <a:t>OBJETIVO DO SEU HOSPITAL É CUIDAR DAS PESSOAS.</a:t>
            </a:r>
          </a:p>
          <a:p>
            <a:pPr algn="ctr"/>
            <a:r>
              <a:rPr lang="pt-BR" sz="3200" dirty="0">
                <a:solidFill>
                  <a:srgbClr val="002060"/>
                </a:solidFill>
                <a:latin typeface="Monotype Corsiva" panose="03010101010201010101" pitchFamily="66" charset="0"/>
              </a:rPr>
              <a:t>O NOSSO É CUIDAR  DO SEU HOSPITAL.</a:t>
            </a:r>
          </a:p>
          <a:p>
            <a:pPr algn="ctr"/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84" y="340413"/>
            <a:ext cx="3662439" cy="324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9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AF5692-6D55-4F38-8BAB-8861FCBD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3077" y="60568"/>
            <a:ext cx="4798645" cy="2074985"/>
          </a:xfrm>
        </p:spPr>
        <p:txBody>
          <a:bodyPr>
            <a:normAutofit/>
          </a:bodyPr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A2089A7-AE70-4367-86B7-B0B5E25FF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47" y="299876"/>
            <a:ext cx="6091726" cy="68560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002060"/>
                </a:solidFill>
              </a:rPr>
              <a:t>           QUEM </a:t>
            </a:r>
            <a:r>
              <a:rPr lang="pt-BR" dirty="0">
                <a:solidFill>
                  <a:srgbClr val="002060"/>
                </a:solidFill>
              </a:rPr>
              <a:t>SOMOS:</a:t>
            </a:r>
          </a:p>
          <a:p>
            <a:pPr marL="0" indent="0">
              <a:buNone/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A Cardiomed Engenharia Clínica atua há mais de 10 anos no mercado de locação, manutenção e calibração de equipamentos médicos hospitalares e odontológicos, satisfazendo todas as necessidades da área hospitalar e odontológica. A empresa conta com profissionais qualificados e com ampla experiência. </a:t>
            </a:r>
            <a:endParaRPr lang="pt-B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002060"/>
                </a:solidFill>
              </a:rPr>
              <a:t>           NOSSA </a:t>
            </a:r>
            <a:r>
              <a:rPr lang="pt-BR" dirty="0">
                <a:solidFill>
                  <a:srgbClr val="002060"/>
                </a:solidFill>
              </a:rPr>
              <a:t>MISSÃO NO MERCADO:</a:t>
            </a:r>
          </a:p>
          <a:p>
            <a:pPr marL="0" indent="0">
              <a:buNone/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A empresa atua na comercialização de acessórios e equipamentos hospitalares e odontológicos, estabelecendo uma relação com todos os fabricantes e distribuidores do mercado. Que viabiliza a totalidade de venda e a locação dos produtos que seus clientes necessitam, desde acessórios de todas as marcas, até equipamentos eletrônicos de grande porte hospitalar.</a:t>
            </a:r>
          </a:p>
          <a:p>
            <a:pPr marL="0" indent="0">
              <a:buNone/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A empresa CARDIOMED SERVIÇOS oferece seus serviços nas redes públicas e privadas, tais como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pt-BR" dirty="0">
                <a:solidFill>
                  <a:srgbClr val="FF0000"/>
                </a:solidFill>
              </a:rPr>
              <a:t>HOSPITAL ESTADUAL CARLOS CHAGAS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HOSPITAL ESTADUAL ALBERTO </a:t>
            </a:r>
            <a:r>
              <a:rPr lang="pt-BR" dirty="0" smtClean="0">
                <a:solidFill>
                  <a:srgbClr val="FF0000"/>
                </a:solidFill>
              </a:rPr>
              <a:t>TORRES, </a:t>
            </a:r>
            <a:r>
              <a:rPr lang="pt-BR" dirty="0" smtClean="0">
                <a:solidFill>
                  <a:srgbClr val="FF0000"/>
                </a:solidFill>
              </a:rPr>
              <a:t>HOSPITAL SÃO JOÃO BATISTA, </a:t>
            </a:r>
            <a:r>
              <a:rPr lang="pt-BR" dirty="0" smtClean="0">
                <a:solidFill>
                  <a:srgbClr val="FF0000"/>
                </a:solidFill>
              </a:rPr>
              <a:t>HOSPITAL </a:t>
            </a:r>
            <a:r>
              <a:rPr lang="pt-BR" dirty="0" smtClean="0">
                <a:solidFill>
                  <a:srgbClr val="FF0000"/>
                </a:solidFill>
              </a:rPr>
              <a:t>ESTADUAL PREFEITO JOÃO BATISTA CAFFARO, HOSPITAL SÃO JOÃO BATISTA, INSTITUTO ESTADUAL DO CERÉBRO PAULO NIEMEYER e </a:t>
            </a:r>
            <a:r>
              <a:rPr lang="pt-BR" dirty="0">
                <a:solidFill>
                  <a:srgbClr val="FF0000"/>
                </a:solidFill>
              </a:rPr>
              <a:t>nas UPAS 24 HORAS (UPA SANTA LUZIA, UPA FONSECA</a:t>
            </a:r>
            <a:r>
              <a:rPr lang="pt-BR" dirty="0" smtClean="0">
                <a:solidFill>
                  <a:srgbClr val="FF0000"/>
                </a:solidFill>
              </a:rPr>
              <a:t>, UPA SEAP, UPA MARECHAL HERMES, UPA BANGU</a:t>
            </a:r>
            <a:r>
              <a:rPr lang="pt-BR" smtClean="0">
                <a:solidFill>
                  <a:srgbClr val="FF0000"/>
                </a:solidFill>
              </a:rPr>
              <a:t>, </a:t>
            </a:r>
            <a:r>
              <a:rPr lang="pt-BR" smtClean="0">
                <a:solidFill>
                  <a:srgbClr val="FF0000"/>
                </a:solidFill>
              </a:rPr>
              <a:t>U</a:t>
            </a:r>
          </a:p>
          <a:p>
            <a:pPr marL="0" indent="0">
              <a:buNone/>
            </a:pPr>
            <a:r>
              <a:rPr lang="pt-BR" smtClean="0">
                <a:solidFill>
                  <a:srgbClr val="FF0000"/>
                </a:solidFill>
              </a:rPr>
              <a:t>PA </a:t>
            </a:r>
            <a:r>
              <a:rPr lang="pt-BR" dirty="0" smtClean="0">
                <a:solidFill>
                  <a:srgbClr val="FF0000"/>
                </a:solidFill>
              </a:rPr>
              <a:t>REALENGO, UPA RICARDO DE ALBUGUERGUE, </a:t>
            </a:r>
            <a:r>
              <a:rPr lang="pt-BR" dirty="0">
                <a:solidFill>
                  <a:srgbClr val="FF0000"/>
                </a:solidFill>
              </a:rPr>
              <a:t>UPA </a:t>
            </a:r>
            <a:r>
              <a:rPr lang="pt-BR" dirty="0" smtClean="0">
                <a:solidFill>
                  <a:srgbClr val="FF0000"/>
                </a:solidFill>
              </a:rPr>
              <a:t>ITABORAI e UPA MAGÉ.</a:t>
            </a:r>
            <a:endParaRPr lang="pt-BR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sz="1500" dirty="0">
                <a:solidFill>
                  <a:schemeClr val="bg2">
                    <a:lumMod val="25000"/>
                  </a:schemeClr>
                </a:solidFill>
              </a:rPr>
              <a:t>Atendemos em todos os estados do Brasil.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bg2">
                    <a:lumMod val="25000"/>
                  </a:schemeClr>
                </a:solidFill>
              </a:rPr>
              <a:t>Vamos agende uma visita, para que possamos mostrar mais do nosso trabalho</a:t>
            </a:r>
            <a:r>
              <a:rPr lang="pt-BR" sz="1500" dirty="0" smtClean="0">
                <a:solidFill>
                  <a:schemeClr val="bg2">
                    <a:lumMod val="25000"/>
                  </a:schemeClr>
                </a:solidFill>
              </a:rPr>
              <a:t>!!!</a:t>
            </a:r>
            <a:endParaRPr lang="pt-BR" sz="15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r">
              <a:buNone/>
            </a:pPr>
            <a:r>
              <a:rPr lang="pt-BR" sz="1500" dirty="0">
                <a:solidFill>
                  <a:schemeClr val="bg2">
                    <a:lumMod val="25000"/>
                  </a:schemeClr>
                </a:solidFill>
              </a:rPr>
              <a:t>Nossos contatos: (21)2723-6997/ (21) 99131-4342</a:t>
            </a:r>
          </a:p>
          <a:p>
            <a:pPr marL="0" indent="0" algn="r">
              <a:buNone/>
            </a:pPr>
            <a:r>
              <a:rPr lang="pt-BR" sz="1500" dirty="0">
                <a:solidFill>
                  <a:schemeClr val="accent1">
                    <a:lumMod val="75000"/>
                  </a:schemeClr>
                </a:solidFill>
              </a:rPr>
              <a:t>E-mail para contato: </a:t>
            </a:r>
            <a:r>
              <a:rPr lang="pt-BR" sz="1500" b="1" u="sng" dirty="0" smtClean="0">
                <a:solidFill>
                  <a:schemeClr val="accent1">
                    <a:lumMod val="75000"/>
                  </a:schemeClr>
                </a:solidFill>
              </a:rPr>
              <a:t>Cardiomedhospitalar@gmail.com</a:t>
            </a:r>
            <a:endParaRPr lang="pt-BR" sz="15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pt-BR" sz="1500" dirty="0" smtClean="0">
                <a:solidFill>
                  <a:schemeClr val="bg2">
                    <a:lumMod val="25000"/>
                  </a:schemeClr>
                </a:solidFill>
              </a:rPr>
              <a:t>Visite </a:t>
            </a:r>
            <a:r>
              <a:rPr lang="pt-BR" sz="1500" dirty="0">
                <a:solidFill>
                  <a:schemeClr val="bg2">
                    <a:lumMod val="25000"/>
                  </a:schemeClr>
                </a:solidFill>
              </a:rPr>
              <a:t>nosso site: www.lkscardiomed.com.br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sz="11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8755D6A-C4C3-4281-A5F9-759E13909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390144" y="1402081"/>
            <a:ext cx="330279" cy="353566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96C5081-458D-49E4-997E-CC736F87C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461" y="0"/>
            <a:ext cx="5651540" cy="6858000"/>
          </a:xfrm>
          <a:prstGeom prst="rect">
            <a:avLst/>
          </a:prstGeom>
        </p:spPr>
      </p:pic>
      <p:sp>
        <p:nvSpPr>
          <p:cNvPr id="7" name="Seta para a direita 6"/>
          <p:cNvSpPr/>
          <p:nvPr/>
        </p:nvSpPr>
        <p:spPr>
          <a:xfrm>
            <a:off x="497541" y="312402"/>
            <a:ext cx="578224" cy="2658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448734" y="1755647"/>
            <a:ext cx="627031" cy="294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9000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Personalizada 1">
      <a:dk1>
        <a:srgbClr val="FF0000"/>
      </a:dk1>
      <a:lt1>
        <a:sysClr val="window" lastClr="FFFFFF"/>
      </a:lt1>
      <a:dk2>
        <a:srgbClr val="FF0000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D8D8D8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260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Bahnschrift Light</vt:lpstr>
      <vt:lpstr>Monotype Corsiva</vt:lpstr>
      <vt:lpstr>Trebuchet MS</vt:lpstr>
      <vt:lpstr>Wingdings 3</vt:lpstr>
      <vt:lpstr>Facetado</vt:lpstr>
      <vt:lpstr>       CARDIOMED SERVIÇOS DE LOCAÇÃO E MANUTENÇÃO EM  EQUIPAMENTOS MÉDICOS HOSPITALARES LTDA-ME   ENGENHARIA CLÍNICA  CNPJ: 09.361.083/0001-19  REGISTRO CREA Nº2011203355 AUTORIZAÇÃO IPEM Nº 70000546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CARDIOMED ENGENGENHARIA CLÍNICA CNPJ: 09.3361.083/0001-19 REGISTRO CREA Nº2011203355</dc:title>
  <dc:creator>sebastiao marinho</dc:creator>
  <cp:lastModifiedBy>sebastiao marinho</cp:lastModifiedBy>
  <cp:revision>33</cp:revision>
  <cp:lastPrinted>2019-11-13T19:16:15Z</cp:lastPrinted>
  <dcterms:created xsi:type="dcterms:W3CDTF">2018-06-21T14:54:44Z</dcterms:created>
  <dcterms:modified xsi:type="dcterms:W3CDTF">2020-03-23T17:14:42Z</dcterms:modified>
</cp:coreProperties>
</file>