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5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444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995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2600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040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2493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235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788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315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759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670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59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113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21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034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555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675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64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ardiomedhospitalar@gmail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13A1397-1285-4845-BA30-35BE426357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37538" y="1547446"/>
            <a:ext cx="7493677" cy="1640370"/>
          </a:xfrm>
        </p:spPr>
        <p:txBody>
          <a:bodyPr>
            <a:noAutofit/>
          </a:bodyPr>
          <a:lstStyle/>
          <a:p>
            <a:pPr algn="ctr"/>
            <a:r>
              <a:rPr lang="pt-BR" sz="2400" dirty="0">
                <a:solidFill>
                  <a:schemeClr val="bg2">
                    <a:lumMod val="25000"/>
                  </a:schemeClr>
                </a:solidFill>
                <a:latin typeface="Bahnschrift Light" panose="020B0502040204020203" pitchFamily="34" charset="0"/>
              </a:rPr>
              <a:t>CARDIOMED </a:t>
            </a: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  <a:latin typeface="Bahnschrift Light" panose="020B0502040204020203" pitchFamily="34" charset="0"/>
              </a:rPr>
              <a:t>SERVIÇOS DE LOCAÇÃO E MANUTENÇÃO EM  EQUIPAMENTOS MÉDICOS HOSPITALARES LTDA-ME</a:t>
            </a:r>
            <a:r>
              <a:rPr lang="pt-BR" sz="24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/>
            </a:r>
            <a:br>
              <a:rPr lang="pt-BR" sz="24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pt-BR" sz="24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/>
            </a:r>
            <a:br>
              <a:rPr lang="pt-BR" sz="24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  <a:latin typeface="Bahnschrift Light" panose="020B0502040204020203" pitchFamily="34" charset="0"/>
              </a:rPr>
              <a:t>CNPJ</a:t>
            </a:r>
            <a:r>
              <a:rPr lang="pt-BR" sz="2400" dirty="0">
                <a:solidFill>
                  <a:schemeClr val="bg2">
                    <a:lumMod val="25000"/>
                  </a:schemeClr>
                </a:solidFill>
                <a:latin typeface="Bahnschrift Light" panose="020B0502040204020203" pitchFamily="34" charset="0"/>
              </a:rPr>
              <a:t>: </a:t>
            </a: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  <a:latin typeface="Bahnschrift Light" panose="020B0502040204020203" pitchFamily="34" charset="0"/>
              </a:rPr>
              <a:t>09.361.083/0001-19</a:t>
            </a:r>
            <a:br>
              <a:rPr lang="pt-BR" sz="2400" dirty="0" smtClean="0">
                <a:solidFill>
                  <a:schemeClr val="bg2">
                    <a:lumMod val="25000"/>
                  </a:schemeClr>
                </a:solidFill>
                <a:latin typeface="Bahnschrift Light" panose="020B0502040204020203" pitchFamily="34" charset="0"/>
              </a:rPr>
            </a:b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  <a:latin typeface="Bahnschrift Light" panose="020B0502040204020203" pitchFamily="34" charset="0"/>
              </a:rPr>
              <a:t> </a:t>
            </a:r>
            <a:r>
              <a:rPr lang="pt-BR" sz="2400" dirty="0">
                <a:solidFill>
                  <a:schemeClr val="bg2">
                    <a:lumMod val="25000"/>
                  </a:schemeClr>
                </a:solidFill>
                <a:latin typeface="Bahnschrift Light" panose="020B0502040204020203" pitchFamily="34" charset="0"/>
              </a:rPr>
              <a:t>REGISTRO CREA </a:t>
            </a: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  <a:latin typeface="Bahnschrift Light" panose="020B0502040204020203" pitchFamily="34" charset="0"/>
              </a:rPr>
              <a:t>Nº2011203355</a:t>
            </a:r>
            <a:br>
              <a:rPr lang="pt-BR" sz="2400" dirty="0" smtClean="0">
                <a:solidFill>
                  <a:schemeClr val="bg2">
                    <a:lumMod val="25000"/>
                  </a:schemeClr>
                </a:solidFill>
                <a:latin typeface="Bahnschrift Light" panose="020B0502040204020203" pitchFamily="34" charset="0"/>
              </a:rPr>
            </a:b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  <a:latin typeface="Bahnschrift Light" panose="020B0502040204020203" pitchFamily="34" charset="0"/>
              </a:rPr>
              <a:t>ENDEREÇO: TRAVESSA SANTA CECILIA, Nº 27 – ZÉ GAROTO – SÃO GONÇALO – RJ – CEP: 24.440-230</a:t>
            </a:r>
            <a:endParaRPr lang="pt-BR" sz="2400" dirty="0">
              <a:solidFill>
                <a:schemeClr val="bg2">
                  <a:lumMod val="25000"/>
                </a:schemeClr>
              </a:solidFill>
              <a:latin typeface="Bahnschrift Light" panose="020B0502040204020203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30791740-771B-452D-BF59-F5A06B543A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6056" y="3826502"/>
            <a:ext cx="11560629" cy="1212687"/>
          </a:xfrm>
        </p:spPr>
        <p:txBody>
          <a:bodyPr>
            <a:normAutofit/>
          </a:bodyPr>
          <a:lstStyle/>
          <a:p>
            <a:pPr algn="ctr"/>
            <a:r>
              <a:rPr lang="pt-BR" dirty="0" smtClean="0">
                <a:solidFill>
                  <a:schemeClr val="bg2">
                    <a:lumMod val="25000"/>
                  </a:schemeClr>
                </a:solidFill>
              </a:rPr>
              <a:t>Nossos contatos: (021) 2723-6997 - 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</a:rPr>
              <a:t>(021) </a:t>
            </a:r>
            <a:r>
              <a:rPr lang="pt-BR" dirty="0" smtClean="0">
                <a:solidFill>
                  <a:schemeClr val="bg2">
                    <a:lumMod val="25000"/>
                  </a:schemeClr>
                </a:solidFill>
              </a:rPr>
              <a:t>99131-4342</a:t>
            </a:r>
          </a:p>
          <a:p>
            <a:pPr algn="ctr"/>
            <a:r>
              <a:rPr lang="pt-BR" dirty="0" smtClean="0">
                <a:solidFill>
                  <a:schemeClr val="bg2">
                    <a:lumMod val="25000"/>
                  </a:schemeClr>
                </a:solidFill>
              </a:rPr>
              <a:t>E-MAIL: </a:t>
            </a:r>
            <a:r>
              <a:rPr lang="pt-BR" dirty="0" smtClean="0">
                <a:solidFill>
                  <a:schemeClr val="bg2">
                    <a:lumMod val="25000"/>
                  </a:schemeClr>
                </a:solidFill>
                <a:hlinkClick r:id="rId2"/>
              </a:rPr>
              <a:t>cardiomedhospitalar@gmail.com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pt-BR" dirty="0" smtClean="0">
                <a:solidFill>
                  <a:schemeClr val="bg2">
                    <a:lumMod val="25000"/>
                  </a:schemeClr>
                </a:solidFill>
              </a:rPr>
              <a:t>- Site: www.lkscardiomed.com.br</a:t>
            </a:r>
            <a:endParaRPr lang="pt-BR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pt-BR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t-BR" dirty="0"/>
          </a:p>
        </p:txBody>
      </p:sp>
      <p:pic>
        <p:nvPicPr>
          <p:cNvPr id="8" name="Imagem 7">
            <a:extLst>
              <a:ext uri="{FF2B5EF4-FFF2-40B4-BE49-F238E27FC236}">
                <a16:creationId xmlns="" xmlns:a16="http://schemas.microsoft.com/office/drawing/2014/main" id="{4F05393D-27CF-481A-8ABC-DA5D75A1D5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770" y="302416"/>
            <a:ext cx="3439155" cy="3384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99046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Personalizada 1">
      <a:dk1>
        <a:srgbClr val="FF0000"/>
      </a:dk1>
      <a:lt1>
        <a:sysClr val="window" lastClr="FFFFFF"/>
      </a:lt1>
      <a:dk2>
        <a:srgbClr val="FF0000"/>
      </a:dk2>
      <a:lt2>
        <a:srgbClr val="EBEBEB"/>
      </a:lt2>
      <a:accent1>
        <a:srgbClr val="FF0000"/>
      </a:accent1>
      <a:accent2>
        <a:srgbClr val="FF0000"/>
      </a:accent2>
      <a:accent3>
        <a:srgbClr val="FF0000"/>
      </a:accent3>
      <a:accent4>
        <a:srgbClr val="FF0000"/>
      </a:accent4>
      <a:accent5>
        <a:srgbClr val="FF0000"/>
      </a:accent5>
      <a:accent6>
        <a:srgbClr val="FF0000"/>
      </a:accent6>
      <a:hlink>
        <a:srgbClr val="D8D8D8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1581</TotalTime>
  <Words>30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Bahnschrift Light</vt:lpstr>
      <vt:lpstr>Trebuchet MS</vt:lpstr>
      <vt:lpstr>Wingdings 3</vt:lpstr>
      <vt:lpstr>Facetado</vt:lpstr>
      <vt:lpstr>CARDIOMED SERVIÇOS DE LOCAÇÃO E MANUTENÇÃO EM  EQUIPAMENTOS MÉDICOS HOSPITALARES LTDA-ME  CNPJ: 09.361.083/0001-19  REGISTRO CREA Nº2011203355 ENDEREÇO: TRAVESSA SANTA CECILIA, Nº 27 – ZÉ GAROTO – SÃO GONÇALO – RJ – CEP: 24.440-230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CARDIOMED ENGENGENHARIA CLÍNICA CNPJ: 09.3361.083/0001-19 REGISTRO CREA Nº2011203355</dc:title>
  <dc:creator>sebastiao marinho</dc:creator>
  <cp:lastModifiedBy>sebastiao marinho</cp:lastModifiedBy>
  <cp:revision>27</cp:revision>
  <dcterms:created xsi:type="dcterms:W3CDTF">2018-06-21T14:54:44Z</dcterms:created>
  <dcterms:modified xsi:type="dcterms:W3CDTF">2019-10-14T17:45:31Z</dcterms:modified>
</cp:coreProperties>
</file>