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260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4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49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8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7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9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1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5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rdiomedhospitalar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13A1397-1285-4845-BA30-35BE42635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38" y="1547446"/>
            <a:ext cx="7493677" cy="1640370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CARDIOMED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SERVIÇOS DE LOCAÇÃO E MANUTENÇÃO EM  EQUIPAMENTOS MÉDICOS HOSPITALARES LTDA-ME</a:t>
            </a: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CNPJ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: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09.361.083/0001-19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REGISTRO CREA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Nº2011203355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Bahnschrift Light" panose="020B0502040204020203" pitchFamily="34" charset="0"/>
              </a:rPr>
              <a:t>ENDEREÇO: TRAVESSA SANTA CECILIA, Nº 27 – ZÉ GAROTO – SÃO GONÇALO – RJ – CEP: 24.440-230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0791740-771B-452D-BF59-F5A06B543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056" y="3826502"/>
            <a:ext cx="11560629" cy="1212687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Nossos contatos: (021) 2723-6997 -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(021)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99131-4342</a:t>
            </a:r>
          </a:p>
          <a:p>
            <a:pPr algn="ctr"/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E-MAIL: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cardiomedhospitalar@gmail.com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- Site: www.lkscardiomed.com.br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4F05393D-27CF-481A-8ABC-DA5D75A1D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70" y="302416"/>
            <a:ext cx="3439155" cy="338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90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Personalizada 1">
      <a:dk1>
        <a:srgbClr val="FF0000"/>
      </a:dk1>
      <a:lt1>
        <a:sysClr val="window" lastClr="FFFFFF"/>
      </a:lt1>
      <a:dk2>
        <a:srgbClr val="FF0000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D8D8D8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30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Trebuchet MS</vt:lpstr>
      <vt:lpstr>Wingdings 3</vt:lpstr>
      <vt:lpstr>Facetado</vt:lpstr>
      <vt:lpstr>CARDIOMED SERVIÇOS DE LOCAÇÃO E MANUTENÇÃO EM  EQUIPAMENTOS MÉDICOS HOSPITALARES LTDA-ME  CNPJ: 09.361.083/0001-19  REGISTRO CREA Nº2011203355 ENDEREÇO: TRAVESSA SANTA CECILIA, Nº 27 – ZÉ GAROTO – SÃO GONÇALO – RJ – CEP: 24.440-230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CARDIOMED ENGENGENHARIA CLÍNICA CNPJ: 09.3361.083/0001-19 REGISTRO CREA Nº2011203355</dc:title>
  <dc:creator>sebastiao marinho</dc:creator>
  <cp:lastModifiedBy>sebastiao marinho</cp:lastModifiedBy>
  <cp:revision>27</cp:revision>
  <dcterms:created xsi:type="dcterms:W3CDTF">2018-06-21T14:54:44Z</dcterms:created>
  <dcterms:modified xsi:type="dcterms:W3CDTF">2019-10-14T17:45:31Z</dcterms:modified>
</cp:coreProperties>
</file>